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18515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kk-KZ" altLang="ru-RU" sz="1200" b="1" dirty="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2-4, күндіз 18-20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0" y="23063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1194432678"/>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24925</TotalTime>
  <Words>659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4742</cp:revision>
  <cp:lastPrinted>2021-07-01T03:56:27Z</cp:lastPrinted>
  <dcterms:created xsi:type="dcterms:W3CDTF">2018-03-27T06:03:00Z</dcterms:created>
  <dcterms:modified xsi:type="dcterms:W3CDTF">2026-05-24T05:59:50Z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